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84C8F-21DA-400D-8140-92E6DABD72A9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ilviahartmann.com/background-tile/images/01-carrot-backgroun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8141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22828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Planting Seeds of Friendship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Chris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March 16, 2011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botanical name is “Daucus Carota”</a:t>
            </a:r>
          </a:p>
          <a:p>
            <a:r>
              <a:rPr lang="en-US" dirty="0" smtClean="0"/>
              <a:t>Carrots bloom more than once a year(annual)</a:t>
            </a:r>
          </a:p>
          <a:p>
            <a:r>
              <a:rPr lang="en-US" dirty="0" smtClean="0"/>
              <a:t>Come in many different shapes and sizes; tall or small ,and fat or thin</a:t>
            </a:r>
            <a:endParaRPr lang="en-US" dirty="0"/>
          </a:p>
        </p:txBody>
      </p:sp>
      <p:pic>
        <p:nvPicPr>
          <p:cNvPr id="5" name="Picture 2" descr="http://www.edrants.com/wp-content/uploads/2006/10/baby%20carro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4938">
            <a:off x="4648200" y="1981200"/>
            <a:ext cx="4095748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Needs full sunlight</a:t>
            </a:r>
          </a:p>
          <a:p>
            <a:r>
              <a:rPr lang="en-US" dirty="0" smtClean="0"/>
              <a:t>Plant height is up to 20cm/8“</a:t>
            </a:r>
          </a:p>
          <a:p>
            <a:r>
              <a:rPr lang="en-US" dirty="0" smtClean="0"/>
              <a:t>They bloom in the spring and summer</a:t>
            </a:r>
          </a:p>
          <a:p>
            <a:r>
              <a:rPr lang="en-US" dirty="0" smtClean="0"/>
              <a:t>The soil should be stone free, well drained, fertile soils with plenty of well rotted organic matter</a:t>
            </a:r>
            <a:endParaRPr lang="en-US" dirty="0"/>
          </a:p>
        </p:txBody>
      </p:sp>
      <p:pic>
        <p:nvPicPr>
          <p:cNvPr id="5130" name="Picture 10" descr="Bugs Bunny With Carr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057400"/>
            <a:ext cx="4064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crops should be wet most of the time but do not flood them by giving them a lot of water at once.</a:t>
            </a:r>
            <a:endParaRPr lang="en-US" dirty="0"/>
          </a:p>
        </p:txBody>
      </p:sp>
      <p:pic>
        <p:nvPicPr>
          <p:cNvPr id="4098" name="Picture 2" descr="http://www.stockphotopro.com/photo-thumbs-2/stockphotopro_5895045jul_media_usbdisk_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05000"/>
            <a:ext cx="3733800" cy="3733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en-US" dirty="0" smtClean="0"/>
              <a:t>Eye cream</a:t>
            </a:r>
          </a:p>
          <a:p>
            <a:r>
              <a:rPr lang="en-US" dirty="0" smtClean="0"/>
              <a:t>Treat burns</a:t>
            </a:r>
          </a:p>
          <a:p>
            <a:r>
              <a:rPr lang="en-US" dirty="0" smtClean="0"/>
              <a:t>Dye clothing</a:t>
            </a:r>
          </a:p>
          <a:p>
            <a:r>
              <a:rPr lang="en-US" dirty="0" smtClean="0"/>
              <a:t>Medication</a:t>
            </a:r>
          </a:p>
          <a:p>
            <a:r>
              <a:rPr lang="en-US" dirty="0" smtClean="0"/>
              <a:t>Make your eye vision better</a:t>
            </a:r>
          </a:p>
          <a:p>
            <a:endParaRPr lang="en-US" dirty="0"/>
          </a:p>
        </p:txBody>
      </p:sp>
      <p:pic>
        <p:nvPicPr>
          <p:cNvPr id="3074" name="Picture 2" descr="http://media.dermstore.com/catalog/501267/300x300/27026.jpg"/>
          <p:cNvPicPr>
            <a:picLocks noChangeAspect="1" noChangeArrowheads="1"/>
          </p:cNvPicPr>
          <p:nvPr/>
        </p:nvPicPr>
        <p:blipFill>
          <a:blip r:embed="rId2" cstate="print"/>
          <a:srcRect t="14433" r="26672" b="21649"/>
          <a:stretch>
            <a:fillRect/>
          </a:stretch>
        </p:blipFill>
        <p:spPr bwMode="auto">
          <a:xfrm rot="21416746">
            <a:off x="5791200" y="1676400"/>
            <a:ext cx="310021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Amsterdam Forcing</a:t>
            </a:r>
          </a:p>
          <a:p>
            <a:r>
              <a:rPr lang="en-US" sz="3000" dirty="0" smtClean="0"/>
              <a:t>Healthmaster</a:t>
            </a:r>
          </a:p>
          <a:p>
            <a:r>
              <a:rPr lang="en-US" sz="3000" dirty="0" smtClean="0"/>
              <a:t>Kingston</a:t>
            </a:r>
          </a:p>
          <a:p>
            <a:r>
              <a:rPr lang="en-US" sz="3000" dirty="0" smtClean="0"/>
              <a:t>St Valery</a:t>
            </a:r>
          </a:p>
          <a:p>
            <a:r>
              <a:rPr lang="en-US" sz="3000" dirty="0" smtClean="0"/>
              <a:t>Yellowstone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2" name="Picture 4" descr="http://www.istockphoto.com/file_thumbview_approve/12456943/2/istockphoto_12456943-baby-carrots-in-ranch-dressing-dip.jpg"/>
          <p:cNvPicPr>
            <a:picLocks noChangeAspect="1" noChangeArrowheads="1"/>
          </p:cNvPicPr>
          <p:nvPr/>
        </p:nvPicPr>
        <p:blipFill>
          <a:blip r:embed="rId2" cstate="print"/>
          <a:srcRect t="43956"/>
          <a:stretch>
            <a:fillRect/>
          </a:stretch>
        </p:blipFill>
        <p:spPr bwMode="auto">
          <a:xfrm>
            <a:off x="5105400" y="2514600"/>
            <a:ext cx="3258859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carrots were found in Afghanistan about 10,000 years ago.  Carrots can be found in the colors yellow and orange; maybe purple a </a:t>
            </a:r>
            <a:r>
              <a:rPr lang="en-US" smtClean="0"/>
              <a:t>long time ago.</a:t>
            </a:r>
            <a:endParaRPr lang="en-US" dirty="0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160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Carrot</vt:lpstr>
      <vt:lpstr>Plant Details</vt:lpstr>
      <vt:lpstr>Watering your seeds</vt:lpstr>
      <vt:lpstr>Uses</vt:lpstr>
      <vt:lpstr>Plant Varieties</vt:lpstr>
      <vt:lpstr>History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219744</dc:creator>
  <cp:lastModifiedBy>219744</cp:lastModifiedBy>
  <cp:revision>10</cp:revision>
  <dcterms:created xsi:type="dcterms:W3CDTF">2011-03-16T13:48:18Z</dcterms:created>
  <dcterms:modified xsi:type="dcterms:W3CDTF">2011-03-30T13:33:31Z</dcterms:modified>
</cp:coreProperties>
</file>